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FDCE0-F794-4245-AFC0-D90CACAF8CEF}" v="1" dt="2023-03-21T14:55:57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FA66-40E5-285B-7925-9D9BD3EA6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98DD6-4EA1-8A56-E1A9-C1C71990D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4CFCC-C92F-BB31-2833-E84060E8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F29D1-53FB-AF70-090C-07CF17C7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B114F-C066-CFA0-8BA5-9C9D1779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1B26-ED89-F283-A9EC-2114E4AC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8A79E-D737-2BCD-F2A2-B6300AEB1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7FA6C-B911-77CA-924E-EFBEEAF1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C9147-93B5-E637-CEF2-F2ABBA59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244CE-66B6-7E58-BE80-F64A5D8A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7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2EAC1-7CF0-3156-F886-A5489126F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8D336-7885-9924-34AF-C42784EF4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6E58-1A72-E738-5FB0-8E4F9203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36307-60A9-B957-E8A6-98D2A83F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B1185-8A37-B67D-503C-736C4853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6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D3F1-CC5D-382B-E178-7CA1B45E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EA5BA-F899-ED74-0000-2DAD099C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3304-43C4-9518-C95C-2642485B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ABF73-BE9B-FAB0-B075-A76D6460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AF72C-4455-0297-65D3-E70897B1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66EF-FBB3-29C0-AC2D-016F2CDC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E4205-AD4B-8F01-782E-E45977B12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9C0C-9839-E7F2-45DC-19E20C46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F4CDF-1C94-4236-D09F-3C2B209D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57AF0-7D50-12CA-8C22-945B912A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1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AFDB-B1DF-D9E9-EF32-E408410E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F0D4-1479-8FAD-8E06-BC18A5A06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CF736-0971-C167-A5BE-4F0A776E2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36614-17D8-EAC5-5A81-458D002B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02F57-4F82-BC84-CC7B-A253F145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47DF0-833B-2686-61D5-6C21DF0A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7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4562-5BDA-2A71-702D-16563163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32597-41F0-C6C0-4437-FC59AE8F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2F9B3-7A62-C2C9-19D9-BD916F508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E3CF3-4DBA-F0BE-C039-2FEF76B0F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2BAEF-121C-6540-642C-C943C98C6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0BC02-1FDD-6F4F-106A-9C2C0477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8B61B-C587-976B-659D-C24EB49F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70988-84FA-BEDC-35F0-D0BCDC02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8187-53FD-5F6B-0ED0-9C40EAC6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8E2F8-544D-8660-31FE-4FF38E3C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65FC7-9B6B-818D-9E57-ECDB87A6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8B01B-0869-93BB-9B72-0D5E000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5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8810E-F2C8-8173-5C1E-1E1BC8E8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C1583-E4DD-4ACA-5F90-9208A816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0D1A0-1B44-A632-10DF-556023F2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4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A157-5FEE-439D-6AAE-A556096F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0C9E-7DB9-C34B-0E2F-28AC2397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5CB41-8CE1-67C5-8C3B-756DD85B5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A2033-2CFC-13DC-FF07-CEDDA5DC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9CDAA-68EE-FF9C-E280-DF2FE82F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37D02-3FED-8A44-544B-DA88770B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4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D194-4CA7-98AB-22AF-C1CC1C31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4E08FC-9CD6-F3B2-2654-BD5781D92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C0394-B4BD-0A03-A204-5C6477546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2A34E-3B5F-D147-F692-1945E7A6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8117E-B709-2421-50E7-503F9931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60C95-5002-D172-88A3-33617232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F1729-C60F-D33D-80AD-545A4B64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F9610-7281-0A5E-93E0-DB72977F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9021-722D-506D-69D2-DD83B80DF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91E3-7B11-444E-B90B-F37B7BD8EDF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A383-542A-85F1-A345-948E42737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E0FA-9139-6B4C-61A8-47B6007F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53A0-8941-42A8-B47D-FF4DC09A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companies.com/winter-weather-on-the-jobsit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wsdot/551275302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vlxyz/412799833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building, outdoor, boat, city&#10;&#10;Description automatically generated">
            <a:extLst>
              <a:ext uri="{FF2B5EF4-FFF2-40B4-BE49-F238E27FC236}">
                <a16:creationId xmlns:a16="http://schemas.microsoft.com/office/drawing/2014/main" id="{2CBC7EED-E4E0-BCC7-B907-AFF0DB188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E9794-799E-050D-FE01-4CFE4583F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Daily Log: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Weather Delays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BEB36-B026-2E93-1115-4F6A4C73E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David Caraccio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Assistant Project Manager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Ancor</a:t>
            </a:r>
            <a:r>
              <a:rPr lang="en-US" sz="2400" dirty="0">
                <a:solidFill>
                  <a:srgbClr val="FFFFFF"/>
                </a:solidFill>
              </a:rPr>
              <a:t> Inc.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AAEFA221-7A40-FA72-E50A-182D569E1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71348" cy="11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6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FAED4-EB41-5091-CB45-684CE902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Key takeaways: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CC29-5E44-D54C-EA32-5B9745D9F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It is critical that weather delay of any time be reported by </a:t>
            </a:r>
            <a:r>
              <a:rPr lang="en-US" sz="2200" dirty="0" err="1">
                <a:solidFill>
                  <a:schemeClr val="bg1"/>
                </a:solidFill>
              </a:rPr>
              <a:t>Supertenants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Reports must be extremely detailed and include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Time of delay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A few hours or all day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Which trades were affected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Include critical </a:t>
            </a:r>
            <a:r>
              <a:rPr lang="en-US" sz="2200">
                <a:solidFill>
                  <a:schemeClr val="bg1"/>
                </a:solidFill>
              </a:rPr>
              <a:t>path tasks </a:t>
            </a: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Weather observed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Time and magnitude spent on damage control</a:t>
            </a:r>
          </a:p>
        </p:txBody>
      </p:sp>
    </p:spTree>
    <p:extLst>
      <p:ext uri="{BB962C8B-B14F-4D97-AF65-F5344CB8AC3E}">
        <p14:creationId xmlns:p14="http://schemas.microsoft.com/office/powerpoint/2010/main" val="397808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73EA967-D1B1-19EC-E9F9-7BECF55C6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8391" r="2323" b="121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639B41B-D9F7-2843-DA4F-992D5FA9F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90" y="2269593"/>
            <a:ext cx="2626619" cy="23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6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ed pins pinned on a calendar">
            <a:extLst>
              <a:ext uri="{FF2B5EF4-FFF2-40B4-BE49-F238E27FC236}">
                <a16:creationId xmlns:a16="http://schemas.microsoft.com/office/drawing/2014/main" id="{5DC3ED68-3A99-1088-7D80-DBA4E1FBD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32C9FD-5ED3-945C-B171-AEB89518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en-US"/>
              <a:t>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BAFAC-DB6E-5E3A-213B-FFB9EA61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>
            <a:normAutofit/>
          </a:bodyPr>
          <a:lstStyle/>
          <a:p>
            <a:r>
              <a:rPr lang="en-US" sz="2000" dirty="0"/>
              <a:t>How to document a weather-related delay </a:t>
            </a:r>
          </a:p>
          <a:p>
            <a:r>
              <a:rPr lang="en-US" sz="2000" dirty="0"/>
              <a:t>How to run a report for a weather delay </a:t>
            </a:r>
          </a:p>
        </p:txBody>
      </p:sp>
    </p:spTree>
    <p:extLst>
      <p:ext uri="{BB962C8B-B14F-4D97-AF65-F5344CB8AC3E}">
        <p14:creationId xmlns:p14="http://schemas.microsoft.com/office/powerpoint/2010/main" val="265257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sky, grass, field&#10;&#10;Description automatically generated">
            <a:extLst>
              <a:ext uri="{FF2B5EF4-FFF2-40B4-BE49-F238E27FC236}">
                <a16:creationId xmlns:a16="http://schemas.microsoft.com/office/drawing/2014/main" id="{B670F056-3363-D95E-233E-EEB118409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7" b="1415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07BC3-0731-A122-384B-B6EBBA0C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164114"/>
            <a:ext cx="10058400" cy="736214"/>
          </a:xfrm>
          <a:solidFill>
            <a:schemeClr val="tx1">
              <a:alpha val="3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How to document a weather delay.</a:t>
            </a:r>
          </a:p>
        </p:txBody>
      </p:sp>
    </p:spTree>
    <p:extLst>
      <p:ext uri="{BB962C8B-B14F-4D97-AF65-F5344CB8AC3E}">
        <p14:creationId xmlns:p14="http://schemas.microsoft.com/office/powerpoint/2010/main" val="179803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CB8FC9-C769-7BF3-0B61-6FC948CAD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Select Daily Log Tab</a:t>
            </a:r>
          </a:p>
          <a:p>
            <a:pPr marL="457200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Click on drop down Observed Weather Conditions</a:t>
            </a:r>
          </a:p>
          <a:p>
            <a:pPr marL="457200"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8E956-4320-C56B-46B6-4AEA6114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98" y="780536"/>
            <a:ext cx="8188577" cy="40533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223601-6F92-119B-18F9-E76AB0554D05}"/>
              </a:ext>
            </a:extLst>
          </p:cNvPr>
          <p:cNvSpPr/>
          <p:nvPr/>
        </p:nvSpPr>
        <p:spPr>
          <a:xfrm>
            <a:off x="5950857" y="780536"/>
            <a:ext cx="769258" cy="2499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7EB9B6-137C-095C-5C3D-E4A1D385D9FD}"/>
              </a:ext>
            </a:extLst>
          </p:cNvPr>
          <p:cNvSpPr/>
          <p:nvPr/>
        </p:nvSpPr>
        <p:spPr>
          <a:xfrm>
            <a:off x="4059936" y="1847336"/>
            <a:ext cx="221778" cy="2427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4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7179-5D70-B560-6F0B-10E03A1DB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Select Delay</a:t>
            </a:r>
          </a:p>
          <a:p>
            <a:r>
              <a:rPr lang="en-US" sz="2200" dirty="0">
                <a:solidFill>
                  <a:schemeClr val="bg1"/>
                </a:solidFill>
              </a:rPr>
              <a:t>Add any pertinent information regarding weather</a:t>
            </a:r>
          </a:p>
          <a:p>
            <a:r>
              <a:rPr lang="en-US" sz="2200" dirty="0">
                <a:solidFill>
                  <a:schemeClr val="bg1"/>
                </a:solidFill>
              </a:rPr>
              <a:t>Be extremely detailed as to why there was a delay in comments.  Include everything that effected production rates.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C045D-DD92-6788-2AF6-D6C778BEC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8"/>
          <a:stretch/>
        </p:blipFill>
        <p:spPr>
          <a:xfrm>
            <a:off x="3929536" y="889917"/>
            <a:ext cx="8231300" cy="38345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9CE077-3F60-B117-47DB-6BC3F68F4487}"/>
              </a:ext>
            </a:extLst>
          </p:cNvPr>
          <p:cNvSpPr/>
          <p:nvPr/>
        </p:nvSpPr>
        <p:spPr>
          <a:xfrm>
            <a:off x="4934857" y="3886594"/>
            <a:ext cx="232229" cy="235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01CEC-0637-743C-0DCE-F170F57C66D9}"/>
              </a:ext>
            </a:extLst>
          </p:cNvPr>
          <p:cNvSpPr/>
          <p:nvPr/>
        </p:nvSpPr>
        <p:spPr>
          <a:xfrm>
            <a:off x="5229205" y="3886594"/>
            <a:ext cx="6288315" cy="235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6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3C83-FC09-56F2-F916-E237C94C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How to run a report for a weather delay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nature, several, shore&#10;&#10;Description automatically generated">
            <a:extLst>
              <a:ext uri="{FF2B5EF4-FFF2-40B4-BE49-F238E27FC236}">
                <a16:creationId xmlns:a16="http://schemas.microsoft.com/office/drawing/2014/main" id="{E969BD32-2DAD-EFCA-CC9A-C6B49B608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98" r="16400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478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C1D7C-0888-E588-8D90-4B583C87F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Select Reports 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Search for Weather Delays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Select Weather Delays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61D7C-5557-BB6E-5F6D-45A0FAA2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121"/>
            <a:ext cx="12192000" cy="47548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4B9694-DD3C-EFB4-1D4D-284393FE5F7A}"/>
              </a:ext>
            </a:extLst>
          </p:cNvPr>
          <p:cNvSpPr/>
          <p:nvPr/>
        </p:nvSpPr>
        <p:spPr>
          <a:xfrm>
            <a:off x="2525485" y="2132149"/>
            <a:ext cx="1074058" cy="364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5D598-952D-DD7B-D053-B8BC03FA1FFB}"/>
              </a:ext>
            </a:extLst>
          </p:cNvPr>
          <p:cNvSpPr/>
          <p:nvPr/>
        </p:nvSpPr>
        <p:spPr>
          <a:xfrm>
            <a:off x="217716" y="4592321"/>
            <a:ext cx="798284" cy="255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7D485-ECCC-0961-CADB-7D03B1580E34}"/>
              </a:ext>
            </a:extLst>
          </p:cNvPr>
          <p:cNvSpPr/>
          <p:nvPr/>
        </p:nvSpPr>
        <p:spPr>
          <a:xfrm>
            <a:off x="166913" y="3458028"/>
            <a:ext cx="2634344" cy="255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9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E38D-D67E-2FA6-81F7-560A5B372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Enter date ranges for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Select Export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Select 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94F4-C9FF-46AF-026C-C61220043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0"/>
          <a:stretch/>
        </p:blipFill>
        <p:spPr>
          <a:xfrm>
            <a:off x="0" y="2189335"/>
            <a:ext cx="12192000" cy="4668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34D6C2-14AD-07B4-576C-D70BF5FAA44F}"/>
              </a:ext>
            </a:extLst>
          </p:cNvPr>
          <p:cNvSpPr/>
          <p:nvPr/>
        </p:nvSpPr>
        <p:spPr>
          <a:xfrm>
            <a:off x="9013371" y="2661921"/>
            <a:ext cx="841829" cy="647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C80DC6-6CEE-B149-CF66-86CFBE13AD67}"/>
              </a:ext>
            </a:extLst>
          </p:cNvPr>
          <p:cNvSpPr/>
          <p:nvPr/>
        </p:nvSpPr>
        <p:spPr>
          <a:xfrm>
            <a:off x="10080171" y="3677921"/>
            <a:ext cx="1211943" cy="13149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4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0188B2-92DA-2650-94CD-400A069DE8E4}"/>
              </a:ext>
            </a:extLst>
          </p:cNvPr>
          <p:cNvSpPr txBox="1">
            <a:spLocks/>
          </p:cNvSpPr>
          <p:nvPr/>
        </p:nvSpPr>
        <p:spPr>
          <a:xfrm>
            <a:off x="4363283" y="79827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45720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Print/ email report as needed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FF0036-D45D-7AD9-A99D-10F94C119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553"/>
          <a:stretch/>
        </p:blipFill>
        <p:spPr>
          <a:xfrm>
            <a:off x="0" y="2165839"/>
            <a:ext cx="12173710" cy="46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159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Daily Log:  Weather Delays</vt:lpstr>
      <vt:lpstr>Goals</vt:lpstr>
      <vt:lpstr>How to document a weather delay.</vt:lpstr>
      <vt:lpstr>PowerPoint Presentation</vt:lpstr>
      <vt:lpstr>PowerPoint Presentation</vt:lpstr>
      <vt:lpstr>How to run a report for a weather delay</vt:lpstr>
      <vt:lpstr>PowerPoint Presentation</vt:lpstr>
      <vt:lpstr>PowerPoint Presentation</vt:lpstr>
      <vt:lpstr>PowerPoint Presentation</vt:lpstr>
      <vt:lpstr>Key takeaways: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Log:  Weather Delays</dc:title>
  <dc:creator>David Caraccio</dc:creator>
  <cp:lastModifiedBy>K Woods</cp:lastModifiedBy>
  <cp:revision>2</cp:revision>
  <dcterms:created xsi:type="dcterms:W3CDTF">2023-03-20T15:20:02Z</dcterms:created>
  <dcterms:modified xsi:type="dcterms:W3CDTF">2023-03-23T16:00:08Z</dcterms:modified>
</cp:coreProperties>
</file>