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62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33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73633/1465054392/103749/slid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73633/1465054392/103749/slid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73633/1465054392/103749/slid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73633/1465054392/103749/slid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73633/1465054392/103749/slid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73633/1465054392/103749/slide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73633/1465054392/103749/slid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73633/1465054392/103749/slid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73633/1465054392/103749/slid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73633/1465054392/103749/slid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73633/1465054392/103749/slid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73633/1465054392/103749/slid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73633/1465054392/103749/slid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3073633/1465054392/103749/slid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Custom</PresentationFormat>
  <Paragraphs>14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PptxGenJS Presentation</dc:subject>
  <dc:creator>Visme User</dc:creator>
  <cp:lastModifiedBy>Katherine Woods</cp:lastModifiedBy>
  <cp:revision>1</cp:revision>
  <dcterms:created xsi:type="dcterms:W3CDTF">2021-10-06T19:32:56Z</dcterms:created>
  <dcterms:modified xsi:type="dcterms:W3CDTF">2021-10-06T19:33:39Z</dcterms:modified>
</cp:coreProperties>
</file>